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275" r:id="rId6"/>
    <p:sldId id="276" r:id="rId7"/>
    <p:sldId id="282" r:id="rId8"/>
    <p:sldId id="278" r:id="rId9"/>
    <p:sldId id="280" r:id="rId10"/>
    <p:sldId id="279" r:id="rId11"/>
    <p:sldId id="281" r:id="rId12"/>
    <p:sldId id="283" r:id="rId13"/>
    <p:sldId id="285" r:id="rId14"/>
    <p:sldId id="286" r:id="rId15"/>
    <p:sldId id="287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037335-8765-4E6A-832F-82DDA4C25E75}" v="30" dt="2024-11-02T17:32:20.6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Mahmoud" userId="a520bb48-7c22-4e5d-98d7-2bd178c8dd0a" providerId="ADAL" clId="{9A037335-8765-4E6A-832F-82DDA4C25E75}"/>
    <pc:docChg chg="undo custSel addSld delSld modSld sldOrd">
      <pc:chgData name="Ahmed Mahmoud" userId="a520bb48-7c22-4e5d-98d7-2bd178c8dd0a" providerId="ADAL" clId="{9A037335-8765-4E6A-832F-82DDA4C25E75}" dt="2024-11-02T17:34:19.376" v="350" actId="20577"/>
      <pc:docMkLst>
        <pc:docMk/>
      </pc:docMkLst>
      <pc:sldChg chg="add del">
        <pc:chgData name="Ahmed Mahmoud" userId="a520bb48-7c22-4e5d-98d7-2bd178c8dd0a" providerId="ADAL" clId="{9A037335-8765-4E6A-832F-82DDA4C25E75}" dt="2024-11-01T14:32:22.024" v="6" actId="47"/>
        <pc:sldMkLst>
          <pc:docMk/>
          <pc:sldMk cId="3401428194" sldId="257"/>
        </pc:sldMkLst>
      </pc:sldChg>
      <pc:sldChg chg="add del">
        <pc:chgData name="Ahmed Mahmoud" userId="a520bb48-7c22-4e5d-98d7-2bd178c8dd0a" providerId="ADAL" clId="{9A037335-8765-4E6A-832F-82DDA4C25E75}" dt="2024-11-01T14:32:20.351" v="5" actId="47"/>
        <pc:sldMkLst>
          <pc:docMk/>
          <pc:sldMk cId="744902979" sldId="258"/>
        </pc:sldMkLst>
      </pc:sldChg>
      <pc:sldChg chg="add del">
        <pc:chgData name="Ahmed Mahmoud" userId="a520bb48-7c22-4e5d-98d7-2bd178c8dd0a" providerId="ADAL" clId="{9A037335-8765-4E6A-832F-82DDA4C25E75}" dt="2024-11-01T14:29:28.110" v="3"/>
        <pc:sldMkLst>
          <pc:docMk/>
          <pc:sldMk cId="452144125" sldId="272"/>
        </pc:sldMkLst>
      </pc:sldChg>
      <pc:sldChg chg="addSp delSp modSp add mod">
        <pc:chgData name="Ahmed Mahmoud" userId="a520bb48-7c22-4e5d-98d7-2bd178c8dd0a" providerId="ADAL" clId="{9A037335-8765-4E6A-832F-82DDA4C25E75}" dt="2024-11-02T17:19:41.234" v="295"/>
        <pc:sldMkLst>
          <pc:docMk/>
          <pc:sldMk cId="486235831" sldId="274"/>
        </pc:sldMkLst>
        <pc:spChg chg="add mod">
          <ac:chgData name="Ahmed Mahmoud" userId="a520bb48-7c22-4e5d-98d7-2bd178c8dd0a" providerId="ADAL" clId="{9A037335-8765-4E6A-832F-82DDA4C25E75}" dt="2024-11-01T16:42:26.176" v="84" actId="1076"/>
          <ac:spMkLst>
            <pc:docMk/>
            <pc:sldMk cId="486235831" sldId="274"/>
            <ac:spMk id="3" creationId="{55F42EF1-BB1B-4086-2E1E-C6EF5B377E86}"/>
          </ac:spMkLst>
        </pc:spChg>
        <pc:spChg chg="add del mod">
          <ac:chgData name="Ahmed Mahmoud" userId="a520bb48-7c22-4e5d-98d7-2bd178c8dd0a" providerId="ADAL" clId="{9A037335-8765-4E6A-832F-82DDA4C25E75}" dt="2024-11-02T17:19:41.234" v="295"/>
          <ac:spMkLst>
            <pc:docMk/>
            <pc:sldMk cId="486235831" sldId="274"/>
            <ac:spMk id="4" creationId="{6C5BC499-0B23-7776-0F4C-CB4F52757DD4}"/>
          </ac:spMkLst>
        </pc:spChg>
        <pc:spChg chg="add">
          <ac:chgData name="Ahmed Mahmoud" userId="a520bb48-7c22-4e5d-98d7-2bd178c8dd0a" providerId="ADAL" clId="{9A037335-8765-4E6A-832F-82DDA4C25E75}" dt="2024-11-01T16:42:31.545" v="86"/>
          <ac:spMkLst>
            <pc:docMk/>
            <pc:sldMk cId="486235831" sldId="274"/>
            <ac:spMk id="5" creationId="{5B4E4510-C8FC-0965-D1BE-3443A7A7A2CF}"/>
          </ac:spMkLst>
        </pc:spChg>
      </pc:sldChg>
      <pc:sldChg chg="modSp add mod">
        <pc:chgData name="Ahmed Mahmoud" userId="a520bb48-7c22-4e5d-98d7-2bd178c8dd0a" providerId="ADAL" clId="{9A037335-8765-4E6A-832F-82DDA4C25E75}" dt="2024-11-01T14:29:47.210" v="4" actId="12"/>
        <pc:sldMkLst>
          <pc:docMk/>
          <pc:sldMk cId="4086031238" sldId="275"/>
        </pc:sldMkLst>
        <pc:spChg chg="mod">
          <ac:chgData name="Ahmed Mahmoud" userId="a520bb48-7c22-4e5d-98d7-2bd178c8dd0a" providerId="ADAL" clId="{9A037335-8765-4E6A-832F-82DDA4C25E75}" dt="2024-11-01T14:29:47.210" v="4" actId="12"/>
          <ac:spMkLst>
            <pc:docMk/>
            <pc:sldMk cId="4086031238" sldId="275"/>
            <ac:spMk id="3" creationId="{82C74955-F885-8742-5B33-661BA42A3978}"/>
          </ac:spMkLst>
        </pc:spChg>
      </pc:sldChg>
      <pc:sldChg chg="addSp modSp new mod">
        <pc:chgData name="Ahmed Mahmoud" userId="a520bb48-7c22-4e5d-98d7-2bd178c8dd0a" providerId="ADAL" clId="{9A037335-8765-4E6A-832F-82DDA4C25E75}" dt="2024-11-02T16:58:04.354" v="176" actId="1076"/>
        <pc:sldMkLst>
          <pc:docMk/>
          <pc:sldMk cId="4153294915" sldId="276"/>
        </pc:sldMkLst>
        <pc:spChg chg="add mod">
          <ac:chgData name="Ahmed Mahmoud" userId="a520bb48-7c22-4e5d-98d7-2bd178c8dd0a" providerId="ADAL" clId="{9A037335-8765-4E6A-832F-82DDA4C25E75}" dt="2024-11-01T15:53:54.208" v="50" actId="114"/>
          <ac:spMkLst>
            <pc:docMk/>
            <pc:sldMk cId="4153294915" sldId="276"/>
            <ac:spMk id="5" creationId="{4CC694DB-D600-70A3-E4C2-0111CAF45D99}"/>
          </ac:spMkLst>
        </pc:spChg>
        <pc:picChg chg="add mod ord">
          <ac:chgData name="Ahmed Mahmoud" userId="a520bb48-7c22-4e5d-98d7-2bd178c8dd0a" providerId="ADAL" clId="{9A037335-8765-4E6A-832F-82DDA4C25E75}" dt="2024-11-02T16:56:46.908" v="164" actId="1076"/>
          <ac:picMkLst>
            <pc:docMk/>
            <pc:sldMk cId="4153294915" sldId="276"/>
            <ac:picMk id="3" creationId="{D9A635AC-EFB2-FB0A-02FF-D222D5FF80F1}"/>
          </ac:picMkLst>
        </pc:picChg>
        <pc:picChg chg="add mod">
          <ac:chgData name="Ahmed Mahmoud" userId="a520bb48-7c22-4e5d-98d7-2bd178c8dd0a" providerId="ADAL" clId="{9A037335-8765-4E6A-832F-82DDA4C25E75}" dt="2024-11-02T16:58:04.354" v="176" actId="1076"/>
          <ac:picMkLst>
            <pc:docMk/>
            <pc:sldMk cId="4153294915" sldId="276"/>
            <ac:picMk id="4" creationId="{B30082A2-5F01-0AA7-1F4A-9109798B29D5}"/>
          </ac:picMkLst>
        </pc:picChg>
      </pc:sldChg>
      <pc:sldChg chg="modSp add del mod">
        <pc:chgData name="Ahmed Mahmoud" userId="a520bb48-7c22-4e5d-98d7-2bd178c8dd0a" providerId="ADAL" clId="{9A037335-8765-4E6A-832F-82DDA4C25E75}" dt="2024-11-02T16:59:04.046" v="191" actId="47"/>
        <pc:sldMkLst>
          <pc:docMk/>
          <pc:sldMk cId="3092876961" sldId="277"/>
        </pc:sldMkLst>
        <pc:spChg chg="mod">
          <ac:chgData name="Ahmed Mahmoud" userId="a520bb48-7c22-4e5d-98d7-2bd178c8dd0a" providerId="ADAL" clId="{9A037335-8765-4E6A-832F-82DDA4C25E75}" dt="2024-11-02T16:44:59.912" v="103" actId="20577"/>
          <ac:spMkLst>
            <pc:docMk/>
            <pc:sldMk cId="3092876961" sldId="277"/>
            <ac:spMk id="5" creationId="{FD0FB15F-7684-56D3-D2BE-CFCC187BE306}"/>
          </ac:spMkLst>
        </pc:spChg>
        <pc:picChg chg="mod ord">
          <ac:chgData name="Ahmed Mahmoud" userId="a520bb48-7c22-4e5d-98d7-2bd178c8dd0a" providerId="ADAL" clId="{9A037335-8765-4E6A-832F-82DDA4C25E75}" dt="2024-11-02T16:58:23.439" v="179" actId="1076"/>
          <ac:picMkLst>
            <pc:docMk/>
            <pc:sldMk cId="3092876961" sldId="277"/>
            <ac:picMk id="3" creationId="{78661D2D-76AA-F6E2-2523-E787820C1E1B}"/>
          </ac:picMkLst>
        </pc:picChg>
        <pc:picChg chg="mod">
          <ac:chgData name="Ahmed Mahmoud" userId="a520bb48-7c22-4e5d-98d7-2bd178c8dd0a" providerId="ADAL" clId="{9A037335-8765-4E6A-832F-82DDA4C25E75}" dt="2024-11-02T16:58:11.216" v="177" actId="1076"/>
          <ac:picMkLst>
            <pc:docMk/>
            <pc:sldMk cId="3092876961" sldId="277"/>
            <ac:picMk id="4" creationId="{B7D420E9-770A-70B5-86A1-E55A9FCAA222}"/>
          </ac:picMkLst>
        </pc:picChg>
      </pc:sldChg>
      <pc:sldChg chg="addSp modSp new mod modClrScheme chgLayout">
        <pc:chgData name="Ahmed Mahmoud" userId="a520bb48-7c22-4e5d-98d7-2bd178c8dd0a" providerId="ADAL" clId="{9A037335-8765-4E6A-832F-82DDA4C25E75}" dt="2024-11-02T16:46:09.791" v="117" actId="207"/>
        <pc:sldMkLst>
          <pc:docMk/>
          <pc:sldMk cId="3080479941" sldId="278"/>
        </pc:sldMkLst>
        <pc:spChg chg="add mod">
          <ac:chgData name="Ahmed Mahmoud" userId="a520bb48-7c22-4e5d-98d7-2bd178c8dd0a" providerId="ADAL" clId="{9A037335-8765-4E6A-832F-82DDA4C25E75}" dt="2024-11-02T16:45:34.483" v="116" actId="207"/>
          <ac:spMkLst>
            <pc:docMk/>
            <pc:sldMk cId="3080479941" sldId="278"/>
            <ac:spMk id="2" creationId="{F34BBEC5-5354-9047-E50A-576756DD7FFA}"/>
          </ac:spMkLst>
        </pc:spChg>
        <pc:spChg chg="add mod">
          <ac:chgData name="Ahmed Mahmoud" userId="a520bb48-7c22-4e5d-98d7-2bd178c8dd0a" providerId="ADAL" clId="{9A037335-8765-4E6A-832F-82DDA4C25E75}" dt="2024-11-02T16:46:09.791" v="117" actId="207"/>
          <ac:spMkLst>
            <pc:docMk/>
            <pc:sldMk cId="3080479941" sldId="278"/>
            <ac:spMk id="3" creationId="{5D06828A-2669-CFA8-EEAA-D76257832272}"/>
          </ac:spMkLst>
        </pc:spChg>
      </pc:sldChg>
      <pc:sldChg chg="addSp delSp modSp new mod">
        <pc:chgData name="Ahmed Mahmoud" userId="a520bb48-7c22-4e5d-98d7-2bd178c8dd0a" providerId="ADAL" clId="{9A037335-8765-4E6A-832F-82DDA4C25E75}" dt="2024-11-02T17:31:29.507" v="329" actId="21"/>
        <pc:sldMkLst>
          <pc:docMk/>
          <pc:sldMk cId="700091921" sldId="279"/>
        </pc:sldMkLst>
        <pc:spChg chg="del">
          <ac:chgData name="Ahmed Mahmoud" userId="a520bb48-7c22-4e5d-98d7-2bd178c8dd0a" providerId="ADAL" clId="{9A037335-8765-4E6A-832F-82DDA4C25E75}" dt="2024-11-02T16:50:39.604" v="120" actId="478"/>
          <ac:spMkLst>
            <pc:docMk/>
            <pc:sldMk cId="700091921" sldId="279"/>
            <ac:spMk id="2" creationId="{CD8E7552-6A6B-5DD8-E2F6-8B89F09152B8}"/>
          </ac:spMkLst>
        </pc:spChg>
        <pc:spChg chg="del">
          <ac:chgData name="Ahmed Mahmoud" userId="a520bb48-7c22-4e5d-98d7-2bd178c8dd0a" providerId="ADAL" clId="{9A037335-8765-4E6A-832F-82DDA4C25E75}" dt="2024-11-02T16:50:37.728" v="119" actId="478"/>
          <ac:spMkLst>
            <pc:docMk/>
            <pc:sldMk cId="700091921" sldId="279"/>
            <ac:spMk id="3" creationId="{EC7E7F4B-924B-54B7-0AFE-84F4B95E5BD8}"/>
          </ac:spMkLst>
        </pc:spChg>
        <pc:spChg chg="add mod">
          <ac:chgData name="Ahmed Mahmoud" userId="a520bb48-7c22-4e5d-98d7-2bd178c8dd0a" providerId="ADAL" clId="{9A037335-8765-4E6A-832F-82DDA4C25E75}" dt="2024-11-02T17:27:26.480" v="319" actId="207"/>
          <ac:spMkLst>
            <pc:docMk/>
            <pc:sldMk cId="700091921" sldId="279"/>
            <ac:spMk id="9" creationId="{BADFBEA2-75AE-13DD-7CED-DFFB1E2C998F}"/>
          </ac:spMkLst>
        </pc:spChg>
        <pc:spChg chg="add del mod">
          <ac:chgData name="Ahmed Mahmoud" userId="a520bb48-7c22-4e5d-98d7-2bd178c8dd0a" providerId="ADAL" clId="{9A037335-8765-4E6A-832F-82DDA4C25E75}" dt="2024-11-02T17:31:29.507" v="329" actId="21"/>
          <ac:spMkLst>
            <pc:docMk/>
            <pc:sldMk cId="700091921" sldId="279"/>
            <ac:spMk id="11" creationId="{4348D2C4-B5F2-5DB9-1A44-978D582DE519}"/>
          </ac:spMkLst>
        </pc:spChg>
        <pc:picChg chg="add del mod">
          <ac:chgData name="Ahmed Mahmoud" userId="a520bb48-7c22-4e5d-98d7-2bd178c8dd0a" providerId="ADAL" clId="{9A037335-8765-4E6A-832F-82DDA4C25E75}" dt="2024-11-02T16:55:13.068" v="150" actId="478"/>
          <ac:picMkLst>
            <pc:docMk/>
            <pc:sldMk cId="700091921" sldId="279"/>
            <ac:picMk id="5" creationId="{7A8CECBE-E9CD-4981-0F81-A227001D754C}"/>
          </ac:picMkLst>
        </pc:picChg>
        <pc:picChg chg="add mod">
          <ac:chgData name="Ahmed Mahmoud" userId="a520bb48-7c22-4e5d-98d7-2bd178c8dd0a" providerId="ADAL" clId="{9A037335-8765-4E6A-832F-82DDA4C25E75}" dt="2024-11-02T17:30:54.288" v="322" actId="1076"/>
          <ac:picMkLst>
            <pc:docMk/>
            <pc:sldMk cId="700091921" sldId="279"/>
            <ac:picMk id="7" creationId="{4B5953BF-612B-21B5-6377-103F5C32197B}"/>
          </ac:picMkLst>
        </pc:picChg>
      </pc:sldChg>
      <pc:sldChg chg="modSp new mod">
        <pc:chgData name="Ahmed Mahmoud" userId="a520bb48-7c22-4e5d-98d7-2bd178c8dd0a" providerId="ADAL" clId="{9A037335-8765-4E6A-832F-82DDA4C25E75}" dt="2024-11-02T17:16:57.817" v="256" actId="20577"/>
        <pc:sldMkLst>
          <pc:docMk/>
          <pc:sldMk cId="248614434" sldId="280"/>
        </pc:sldMkLst>
        <pc:spChg chg="mod">
          <ac:chgData name="Ahmed Mahmoud" userId="a520bb48-7c22-4e5d-98d7-2bd178c8dd0a" providerId="ADAL" clId="{9A037335-8765-4E6A-832F-82DDA4C25E75}" dt="2024-11-02T16:51:21.581" v="141" actId="207"/>
          <ac:spMkLst>
            <pc:docMk/>
            <pc:sldMk cId="248614434" sldId="280"/>
            <ac:spMk id="2" creationId="{2625763F-606D-F131-FC57-ACDE0C5FDC14}"/>
          </ac:spMkLst>
        </pc:spChg>
        <pc:spChg chg="mod">
          <ac:chgData name="Ahmed Mahmoud" userId="a520bb48-7c22-4e5d-98d7-2bd178c8dd0a" providerId="ADAL" clId="{9A037335-8765-4E6A-832F-82DDA4C25E75}" dt="2024-11-02T17:16:57.817" v="256" actId="20577"/>
          <ac:spMkLst>
            <pc:docMk/>
            <pc:sldMk cId="248614434" sldId="280"/>
            <ac:spMk id="3" creationId="{91E9FC1A-4580-699B-AB24-BB6DEC815868}"/>
          </ac:spMkLst>
        </pc:spChg>
      </pc:sldChg>
      <pc:sldChg chg="addSp modSp add mod">
        <pc:chgData name="Ahmed Mahmoud" userId="a520bb48-7c22-4e5d-98d7-2bd178c8dd0a" providerId="ADAL" clId="{9A037335-8765-4E6A-832F-82DDA4C25E75}" dt="2024-11-02T17:31:47.842" v="336" actId="207"/>
        <pc:sldMkLst>
          <pc:docMk/>
          <pc:sldMk cId="3271156698" sldId="281"/>
        </pc:sldMkLst>
        <pc:spChg chg="add mod">
          <ac:chgData name="Ahmed Mahmoud" userId="a520bb48-7c22-4e5d-98d7-2bd178c8dd0a" providerId="ADAL" clId="{9A037335-8765-4E6A-832F-82DDA4C25E75}" dt="2024-11-02T17:31:47.842" v="336" actId="207"/>
          <ac:spMkLst>
            <pc:docMk/>
            <pc:sldMk cId="3271156698" sldId="281"/>
            <ac:spMk id="11" creationId="{4348D2C4-B5F2-5DB9-1A44-978D582DE519}"/>
          </ac:spMkLst>
        </pc:spChg>
        <pc:picChg chg="mod">
          <ac:chgData name="Ahmed Mahmoud" userId="a520bb48-7c22-4e5d-98d7-2bd178c8dd0a" providerId="ADAL" clId="{9A037335-8765-4E6A-832F-82DDA4C25E75}" dt="2024-11-02T17:15:39.556" v="233" actId="14826"/>
          <ac:picMkLst>
            <pc:docMk/>
            <pc:sldMk cId="3271156698" sldId="281"/>
            <ac:picMk id="7" creationId="{BA1A7226-A035-DDCD-D4FF-A5B74D69F13D}"/>
          </ac:picMkLst>
        </pc:picChg>
      </pc:sldChg>
      <pc:sldChg chg="modSp add del mod">
        <pc:chgData name="Ahmed Mahmoud" userId="a520bb48-7c22-4e5d-98d7-2bd178c8dd0a" providerId="ADAL" clId="{9A037335-8765-4E6A-832F-82DDA4C25E75}" dt="2024-11-02T16:57:34.922" v="169" actId="47"/>
        <pc:sldMkLst>
          <pc:docMk/>
          <pc:sldMk cId="706415381" sldId="282"/>
        </pc:sldMkLst>
        <pc:picChg chg="mod">
          <ac:chgData name="Ahmed Mahmoud" userId="a520bb48-7c22-4e5d-98d7-2bd178c8dd0a" providerId="ADAL" clId="{9A037335-8765-4E6A-832F-82DDA4C25E75}" dt="2024-11-02T16:57:08.321" v="168" actId="14826"/>
          <ac:picMkLst>
            <pc:docMk/>
            <pc:sldMk cId="706415381" sldId="282"/>
            <ac:picMk id="4" creationId="{8036777B-0116-D617-00C8-B25A681A8A2C}"/>
          </ac:picMkLst>
        </pc:picChg>
      </pc:sldChg>
      <pc:sldChg chg="addSp delSp modSp add mod">
        <pc:chgData name="Ahmed Mahmoud" userId="a520bb48-7c22-4e5d-98d7-2bd178c8dd0a" providerId="ADAL" clId="{9A037335-8765-4E6A-832F-82DDA4C25E75}" dt="2024-11-02T16:59:17.332" v="217" actId="20577"/>
        <pc:sldMkLst>
          <pc:docMk/>
          <pc:sldMk cId="1875742630" sldId="282"/>
        </pc:sldMkLst>
        <pc:spChg chg="mod">
          <ac:chgData name="Ahmed Mahmoud" userId="a520bb48-7c22-4e5d-98d7-2bd178c8dd0a" providerId="ADAL" clId="{9A037335-8765-4E6A-832F-82DDA4C25E75}" dt="2024-11-02T16:59:17.332" v="217" actId="20577"/>
          <ac:spMkLst>
            <pc:docMk/>
            <pc:sldMk cId="1875742630" sldId="282"/>
            <ac:spMk id="5" creationId="{3E423600-7C3C-3A96-A75F-A9C36C516E4F}"/>
          </ac:spMkLst>
        </pc:spChg>
        <pc:picChg chg="add del mod">
          <ac:chgData name="Ahmed Mahmoud" userId="a520bb48-7c22-4e5d-98d7-2bd178c8dd0a" providerId="ADAL" clId="{9A037335-8765-4E6A-832F-82DDA4C25E75}" dt="2024-11-02T16:58:41.712" v="183" actId="21"/>
          <ac:picMkLst>
            <pc:docMk/>
            <pc:sldMk cId="1875742630" sldId="282"/>
            <ac:picMk id="2" creationId="{9D65D06A-206D-A00E-9CFC-F99F6E202AE7}"/>
          </ac:picMkLst>
        </pc:picChg>
        <pc:picChg chg="del">
          <ac:chgData name="Ahmed Mahmoud" userId="a520bb48-7c22-4e5d-98d7-2bd178c8dd0a" providerId="ADAL" clId="{9A037335-8765-4E6A-832F-82DDA4C25E75}" dt="2024-11-02T16:58:58.325" v="189" actId="478"/>
          <ac:picMkLst>
            <pc:docMk/>
            <pc:sldMk cId="1875742630" sldId="282"/>
            <ac:picMk id="3" creationId="{E5F29B4D-B858-A256-06BE-20B913295074}"/>
          </ac:picMkLst>
        </pc:picChg>
        <pc:picChg chg="del">
          <ac:chgData name="Ahmed Mahmoud" userId="a520bb48-7c22-4e5d-98d7-2bd178c8dd0a" providerId="ADAL" clId="{9A037335-8765-4E6A-832F-82DDA4C25E75}" dt="2024-11-02T16:58:44.806" v="184" actId="478"/>
          <ac:picMkLst>
            <pc:docMk/>
            <pc:sldMk cId="1875742630" sldId="282"/>
            <ac:picMk id="4" creationId="{FC5340A5-1663-4893-3887-A4E8C20785F5}"/>
          </ac:picMkLst>
        </pc:picChg>
        <pc:picChg chg="add mod">
          <ac:chgData name="Ahmed Mahmoud" userId="a520bb48-7c22-4e5d-98d7-2bd178c8dd0a" providerId="ADAL" clId="{9A037335-8765-4E6A-832F-82DDA4C25E75}" dt="2024-11-02T16:58:45.822" v="185"/>
          <ac:picMkLst>
            <pc:docMk/>
            <pc:sldMk cId="1875742630" sldId="282"/>
            <ac:picMk id="6" creationId="{9D65D06A-206D-A00E-9CFC-F99F6E202AE7}"/>
          </ac:picMkLst>
        </pc:picChg>
        <pc:picChg chg="add del mod">
          <ac:chgData name="Ahmed Mahmoud" userId="a520bb48-7c22-4e5d-98d7-2bd178c8dd0a" providerId="ADAL" clId="{9A037335-8765-4E6A-832F-82DDA4C25E75}" dt="2024-11-02T16:58:56.840" v="188" actId="21"/>
          <ac:picMkLst>
            <pc:docMk/>
            <pc:sldMk cId="1875742630" sldId="282"/>
            <ac:picMk id="7" creationId="{545B0883-BA32-4D65-1EDC-262D2E356EF6}"/>
          </ac:picMkLst>
        </pc:picChg>
        <pc:picChg chg="add mod">
          <ac:chgData name="Ahmed Mahmoud" userId="a520bb48-7c22-4e5d-98d7-2bd178c8dd0a" providerId="ADAL" clId="{9A037335-8765-4E6A-832F-82DDA4C25E75}" dt="2024-11-02T16:58:59.154" v="190"/>
          <ac:picMkLst>
            <pc:docMk/>
            <pc:sldMk cId="1875742630" sldId="282"/>
            <ac:picMk id="8" creationId="{545B0883-BA32-4D65-1EDC-262D2E356EF6}"/>
          </ac:picMkLst>
        </pc:picChg>
      </pc:sldChg>
      <pc:sldChg chg="modSp new mod">
        <pc:chgData name="Ahmed Mahmoud" userId="a520bb48-7c22-4e5d-98d7-2bd178c8dd0a" providerId="ADAL" clId="{9A037335-8765-4E6A-832F-82DDA4C25E75}" dt="2024-11-02T17:16:46.234" v="255" actId="207"/>
        <pc:sldMkLst>
          <pc:docMk/>
          <pc:sldMk cId="4067373991" sldId="283"/>
        </pc:sldMkLst>
        <pc:spChg chg="mod">
          <ac:chgData name="Ahmed Mahmoud" userId="a520bb48-7c22-4e5d-98d7-2bd178c8dd0a" providerId="ADAL" clId="{9A037335-8765-4E6A-832F-82DDA4C25E75}" dt="2024-11-02T17:16:46.234" v="255" actId="207"/>
          <ac:spMkLst>
            <pc:docMk/>
            <pc:sldMk cId="4067373991" sldId="283"/>
            <ac:spMk id="2" creationId="{E1266834-352C-0946-6677-03C84136D659}"/>
          </ac:spMkLst>
        </pc:spChg>
        <pc:spChg chg="mod">
          <ac:chgData name="Ahmed Mahmoud" userId="a520bb48-7c22-4e5d-98d7-2bd178c8dd0a" providerId="ADAL" clId="{9A037335-8765-4E6A-832F-82DDA4C25E75}" dt="2024-11-02T17:16:39.921" v="254"/>
          <ac:spMkLst>
            <pc:docMk/>
            <pc:sldMk cId="4067373991" sldId="283"/>
            <ac:spMk id="3" creationId="{C6D40F44-9FD8-BA40-0F46-F3007673AA90}"/>
          </ac:spMkLst>
        </pc:spChg>
      </pc:sldChg>
      <pc:sldChg chg="addSp delSp new del mod">
        <pc:chgData name="Ahmed Mahmoud" userId="a520bb48-7c22-4e5d-98d7-2bd178c8dd0a" providerId="ADAL" clId="{9A037335-8765-4E6A-832F-82DDA4C25E75}" dt="2024-11-02T17:18:54.080" v="265" actId="47"/>
        <pc:sldMkLst>
          <pc:docMk/>
          <pc:sldMk cId="1537986688" sldId="284"/>
        </pc:sldMkLst>
        <pc:spChg chg="del">
          <ac:chgData name="Ahmed Mahmoud" userId="a520bb48-7c22-4e5d-98d7-2bd178c8dd0a" providerId="ADAL" clId="{9A037335-8765-4E6A-832F-82DDA4C25E75}" dt="2024-11-02T17:18:37.671" v="259" actId="478"/>
          <ac:spMkLst>
            <pc:docMk/>
            <pc:sldMk cId="1537986688" sldId="284"/>
            <ac:spMk id="2" creationId="{6A1DEBFD-26D7-33AE-9C2B-9C792F4C81E0}"/>
          </ac:spMkLst>
        </pc:spChg>
        <pc:spChg chg="del">
          <ac:chgData name="Ahmed Mahmoud" userId="a520bb48-7c22-4e5d-98d7-2bd178c8dd0a" providerId="ADAL" clId="{9A037335-8765-4E6A-832F-82DDA4C25E75}" dt="2024-11-02T17:18:35.705" v="258" actId="478"/>
          <ac:spMkLst>
            <pc:docMk/>
            <pc:sldMk cId="1537986688" sldId="284"/>
            <ac:spMk id="3" creationId="{3AE6BC39-E5CE-0DCB-325D-90E6054DAA1E}"/>
          </ac:spMkLst>
        </pc:spChg>
        <pc:picChg chg="add">
          <ac:chgData name="Ahmed Mahmoud" userId="a520bb48-7c22-4e5d-98d7-2bd178c8dd0a" providerId="ADAL" clId="{9A037335-8765-4E6A-832F-82DDA4C25E75}" dt="2024-11-02T17:18:38.467" v="260" actId="22"/>
          <ac:picMkLst>
            <pc:docMk/>
            <pc:sldMk cId="1537986688" sldId="284"/>
            <ac:picMk id="5" creationId="{CB5342B7-EC54-CCB4-E8E4-7E0A7FE3C312}"/>
          </ac:picMkLst>
        </pc:picChg>
      </pc:sldChg>
      <pc:sldChg chg="modSp add mod ord">
        <pc:chgData name="Ahmed Mahmoud" userId="a520bb48-7c22-4e5d-98d7-2bd178c8dd0a" providerId="ADAL" clId="{9A037335-8765-4E6A-832F-82DDA4C25E75}" dt="2024-11-02T17:18:52.502" v="264" actId="14826"/>
        <pc:sldMkLst>
          <pc:docMk/>
          <pc:sldMk cId="4139108865" sldId="285"/>
        </pc:sldMkLst>
        <pc:picChg chg="mod">
          <ac:chgData name="Ahmed Mahmoud" userId="a520bb48-7c22-4e5d-98d7-2bd178c8dd0a" providerId="ADAL" clId="{9A037335-8765-4E6A-832F-82DDA4C25E75}" dt="2024-11-02T17:18:52.502" v="264" actId="14826"/>
          <ac:picMkLst>
            <pc:docMk/>
            <pc:sldMk cId="4139108865" sldId="285"/>
            <ac:picMk id="7" creationId="{8EEB4101-5320-F685-648B-D7444A9383EA}"/>
          </ac:picMkLst>
        </pc:picChg>
      </pc:sldChg>
      <pc:sldChg chg="modSp add mod">
        <pc:chgData name="Ahmed Mahmoud" userId="a520bb48-7c22-4e5d-98d7-2bd178c8dd0a" providerId="ADAL" clId="{9A037335-8765-4E6A-832F-82DDA4C25E75}" dt="2024-11-02T17:19:11.708" v="267" actId="14826"/>
        <pc:sldMkLst>
          <pc:docMk/>
          <pc:sldMk cId="138741766" sldId="286"/>
        </pc:sldMkLst>
        <pc:picChg chg="mod">
          <ac:chgData name="Ahmed Mahmoud" userId="a520bb48-7c22-4e5d-98d7-2bd178c8dd0a" providerId="ADAL" clId="{9A037335-8765-4E6A-832F-82DDA4C25E75}" dt="2024-11-02T17:19:11.708" v="267" actId="14826"/>
          <ac:picMkLst>
            <pc:docMk/>
            <pc:sldMk cId="138741766" sldId="286"/>
            <ac:picMk id="7" creationId="{217F9155-0C07-CF6F-67E9-B493C7AFEF39}"/>
          </ac:picMkLst>
        </pc:picChg>
      </pc:sldChg>
      <pc:sldChg chg="addSp modSp new mod">
        <pc:chgData name="Ahmed Mahmoud" userId="a520bb48-7c22-4e5d-98d7-2bd178c8dd0a" providerId="ADAL" clId="{9A037335-8765-4E6A-832F-82DDA4C25E75}" dt="2024-11-02T17:34:19.376" v="350" actId="20577"/>
        <pc:sldMkLst>
          <pc:docMk/>
          <pc:sldMk cId="2539305918" sldId="287"/>
        </pc:sldMkLst>
        <pc:spChg chg="mod">
          <ac:chgData name="Ahmed Mahmoud" userId="a520bb48-7c22-4e5d-98d7-2bd178c8dd0a" providerId="ADAL" clId="{9A037335-8765-4E6A-832F-82DDA4C25E75}" dt="2024-11-02T17:19:35.779" v="292" actId="207"/>
          <ac:spMkLst>
            <pc:docMk/>
            <pc:sldMk cId="2539305918" sldId="287"/>
            <ac:spMk id="2" creationId="{8F63EA72-3F28-E924-D713-23B509149A5B}"/>
          </ac:spMkLst>
        </pc:spChg>
        <pc:spChg chg="mod">
          <ac:chgData name="Ahmed Mahmoud" userId="a520bb48-7c22-4e5d-98d7-2bd178c8dd0a" providerId="ADAL" clId="{9A037335-8765-4E6A-832F-82DDA4C25E75}" dt="2024-11-02T17:34:19.376" v="350" actId="20577"/>
          <ac:spMkLst>
            <pc:docMk/>
            <pc:sldMk cId="2539305918" sldId="287"/>
            <ac:spMk id="3" creationId="{62732BE0-502D-8CEB-F7D1-C0B3F3AB3B45}"/>
          </ac:spMkLst>
        </pc:spChg>
        <pc:spChg chg="add mod">
          <ac:chgData name="Ahmed Mahmoud" userId="a520bb48-7c22-4e5d-98d7-2bd178c8dd0a" providerId="ADAL" clId="{9A037335-8765-4E6A-832F-82DDA4C25E75}" dt="2024-11-02T17:23:25.838" v="312" actId="207"/>
          <ac:spMkLst>
            <pc:docMk/>
            <pc:sldMk cId="2539305918" sldId="287"/>
            <ac:spMk id="4" creationId="{0E9D104D-7913-E2CE-48DF-2022DB9859A2}"/>
          </ac:spMkLst>
        </pc:spChg>
        <pc:spChg chg="add">
          <ac:chgData name="Ahmed Mahmoud" userId="a520bb48-7c22-4e5d-98d7-2bd178c8dd0a" providerId="ADAL" clId="{9A037335-8765-4E6A-832F-82DDA4C25E75}" dt="2024-11-02T17:32:15.771" v="338"/>
          <ac:spMkLst>
            <pc:docMk/>
            <pc:sldMk cId="2539305918" sldId="287"/>
            <ac:spMk id="5" creationId="{9408CEE1-088F-9AB2-B10D-4BAB40B6A1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87ADD-4401-436F-AA30-5425F044B744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4B7E0-A4E9-4AAB-90DD-6EB6BC766B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67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92ADF-3AD6-937B-FA7D-6E3699061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AFBF22-D539-48A2-C209-56A448E002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D3D89-AFA2-AB61-FB88-42E96B8B0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9E87-FEFA-432E-9D77-599A35503DF5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734D5-DC39-037C-BB2B-7506E317E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82E0A-FF79-3BE4-B7E0-8D24258F3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C18F-C36A-4133-9EF2-B0D33FEF5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35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31D99-3116-B236-3075-288791B07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952516-A5DA-4557-497E-903D0B91F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4A404-5F1F-D3E5-9254-282E62105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9E87-FEFA-432E-9D77-599A35503DF5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410EE-1739-1BC2-6C83-FEA3EFA8A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136E4-436B-E16E-7556-1E5802399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C18F-C36A-4133-9EF2-B0D33FEF5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39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9282B6-074E-924F-B989-5B7097AC12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4F3AF4-5282-F9F2-B36C-1E9399BF7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85E35-8FEA-5629-8C99-F76CB6EE9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9E87-FEFA-432E-9D77-599A35503DF5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D82AB-EF3A-2CC8-E04C-F92CCBBD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044CC-73B5-6D65-E061-4235AF232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C18F-C36A-4133-9EF2-B0D33FEF5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88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DE2E7-8844-10BA-C452-9843B867A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5B134-C9D5-DF75-D543-AFB2F80F2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CC3FD-0D19-BAFB-85EE-2AFEBEBA0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9E87-FEFA-432E-9D77-599A35503DF5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1F5DC-F001-D86A-3F1B-932B590C9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F1B73-79F9-A491-E878-7BECE5AFE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C18F-C36A-4133-9EF2-B0D33FEF5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FB2E-70C0-6DE9-2058-F6C9115EC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63CD8-BD3F-5B95-8ACA-139F2B7F9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6791-317D-37A8-3418-0A2F97020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9E87-FEFA-432E-9D77-599A35503DF5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61030-7DB3-3E3F-2A5E-A61149164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7C02B-6341-70FB-26B3-1FAB99AE0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C18F-C36A-4133-9EF2-B0D33FEF5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94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B9BB8-70E8-13D8-CCB3-095005377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FD746-E2F5-811F-9313-5FE240F686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D246B-13D2-B9BA-5A14-8E1460127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7E3245-FDA4-B573-12B1-BA9F8C4A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9E87-FEFA-432E-9D77-599A35503DF5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A0F9D-3C28-E8E4-469E-7BE2A441C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CEF33-9630-64A4-F591-E58047F40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C18F-C36A-4133-9EF2-B0D33FEF5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36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418F7-07C4-2329-835F-B2D6505EF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9FF4F-53B9-6E83-3CE7-253FBE6D2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5F1DA0-0CEA-05BD-D4CF-5E562157E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CCD35F-ADD3-A566-C240-DF82E840A2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D46214-82C6-D5F8-9E0F-63D2EEA3FA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40BB1-1B08-1A65-ABE1-48820FDB9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9E87-FEFA-432E-9D77-599A35503DF5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AA7A81-6E20-E7E8-2E32-C27C02BA0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138A4C-20C8-684B-B21B-A74A1D96D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C18F-C36A-4133-9EF2-B0D33FEF5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44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CD19-2B22-2B9B-09C3-E93E375D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51B233-669E-3C23-80C4-1AB50D62C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9E87-FEFA-432E-9D77-599A35503DF5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A745E-CCEB-F658-845F-D5AF60F7B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E9D8A1-3160-D63C-B5DB-3C85E7F6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C18F-C36A-4133-9EF2-B0D33FEF5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23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EC99C3-8F30-E844-9D1D-47DFF002E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9E87-FEFA-432E-9D77-599A35503DF5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525A3E-7066-90DA-7028-6C9B73D3B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69406-A164-B10F-040A-4A7E3E8B1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C18F-C36A-4133-9EF2-B0D33FEF5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64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EF71B-9D99-F3C4-48FD-2ABE72FDA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2DAC0-2743-DDAF-C53D-D3BEB9D74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1B715-F5C5-2A10-E295-3F89E9F76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478FF-46B7-1131-9568-5220D8CC4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9E87-FEFA-432E-9D77-599A35503DF5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01C4C-BC3A-C02C-0BED-8A3FC3F8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1BB202-CAA3-9289-DFBB-74FE679D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C18F-C36A-4133-9EF2-B0D33FEF5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80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2B62C-1A06-5FAF-85A1-4870155DA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5AFB90-F226-FE56-6736-DC7E4D6F24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9EEB22-30E0-1327-3CB1-C790E62CA3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7C0A9-83A6-8882-2725-E7731E443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D9E87-FEFA-432E-9D77-599A35503DF5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E7657-C322-2E93-4531-D3A996B9C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EDF57-8B06-3BC3-0AC3-CAF8C37A7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CC18F-C36A-4133-9EF2-B0D33FEF5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25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E204AD-8C51-9257-3A50-47EBFC043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2157D-8E87-706E-CD85-CD554261B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74B0C-E6FC-4916-9C17-44FDFB0C9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4D9E87-FEFA-432E-9D77-599A35503DF5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46DB8-E599-2105-7CEE-D48E5E3AD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0DED2-24F4-5715-D212-09BBEAF871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CCC18F-C36A-4133-9EF2-B0D33FEF5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o101.org/article/nil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time-time-unixnano-function-in-golang-with-examples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kg.go.dev/math/rand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5EE37-687C-9ED6-4205-C2D53DA7C1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8DA4D-6FFE-A1E2-4A0C-2E8B8D2A38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66FF"/>
                </a:solidFill>
              </a:rPr>
              <a:t>Lab (3) Notes</a:t>
            </a:r>
          </a:p>
          <a:p>
            <a:r>
              <a:rPr lang="en-US" dirty="0">
                <a:solidFill>
                  <a:srgbClr val="0066FF"/>
                </a:solidFill>
              </a:rPr>
              <a:t>Autumn 2024-25</a:t>
            </a:r>
          </a:p>
        </p:txBody>
      </p:sp>
    </p:spTree>
    <p:extLst>
      <p:ext uri="{BB962C8B-B14F-4D97-AF65-F5344CB8AC3E}">
        <p14:creationId xmlns:p14="http://schemas.microsoft.com/office/powerpoint/2010/main" val="2444518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2AA0A-25B7-081A-305F-B22B667DF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EB4101-5320-F685-648B-D7444A938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5891" y="396752"/>
            <a:ext cx="7980218" cy="6064495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4139108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2862C-5342-8085-DD7B-0BE7F005E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17F9155-0C07-CF6F-67E9-B493C7AFE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5891" y="396752"/>
            <a:ext cx="7980217" cy="6064495"/>
          </a:xfrm>
          <a:prstGeom prst="rect">
            <a:avLst/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138741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EA72-3F28-E924-D713-23B509149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66FF"/>
                </a:solidFill>
              </a:rPr>
              <a:t>Tip: 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32BE0-502D-8CEB-F7D1-C0B3F3AB3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</a:rPr>
              <a:t>err = nil</a:t>
            </a:r>
            <a:r>
              <a:rPr lang="en-US" dirty="0"/>
              <a:t> means that no error has occurred.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</a:rPr>
              <a:t>err != nil</a:t>
            </a:r>
            <a:r>
              <a:rPr lang="en-US" dirty="0"/>
              <a:t> means that an error has occurred.</a:t>
            </a:r>
          </a:p>
          <a:p>
            <a:r>
              <a:rPr lang="en-US" dirty="0"/>
              <a:t>For secure random numbers (e.g., in cryptographic applications), use the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</a:rPr>
              <a:t>crypto/rand</a:t>
            </a:r>
            <a:r>
              <a:rPr lang="en-US" dirty="0"/>
              <a:t> package instead. </a:t>
            </a:r>
          </a:p>
          <a:p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</a:rPr>
              <a:t>math/rand </a:t>
            </a:r>
            <a:r>
              <a:rPr lang="en-US" dirty="0"/>
              <a:t>is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not suitable for security </a:t>
            </a:r>
            <a:r>
              <a:rPr lang="en-US" dirty="0"/>
              <a:t>purposes because it’s pseudo-random, meaning the sequence can be predicted if the seed is </a:t>
            </a:r>
            <a:r>
              <a:rPr lang="en-US"/>
              <a:t>known.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9D104D-7913-E2CE-48DF-2022DB9859A2}"/>
              </a:ext>
            </a:extLst>
          </p:cNvPr>
          <p:cNvSpPr txBox="1"/>
          <p:nvPr/>
        </p:nvSpPr>
        <p:spPr>
          <a:xfrm>
            <a:off x="0" y="64928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6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https://go101.org/article/nil.html</a:t>
            </a:r>
            <a:r>
              <a:rPr lang="en-US" dirty="0">
                <a:solidFill>
                  <a:srgbClr val="0066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9305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D0A70-E2D5-6F3D-3AD5-2ED65BBC6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66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86235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51EF0-22CC-641C-D1DC-F3669392D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66FF"/>
                </a:solidFill>
              </a:rPr>
              <a:t>Buffered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4955-F885-8742-5B33-661BA42A3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Buffered channels are commonly used in scenarios where production of data and its consumption are not always synchronized but still require a controlled flow.</a:t>
            </a:r>
          </a:p>
        </p:txBody>
      </p:sp>
    </p:spTree>
    <p:extLst>
      <p:ext uri="{BB962C8B-B14F-4D97-AF65-F5344CB8AC3E}">
        <p14:creationId xmlns:p14="http://schemas.microsoft.com/office/powerpoint/2010/main" val="4086031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0082A2-5F01-0AA7-1F4A-9109798B2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981" y="758202"/>
            <a:ext cx="5850078" cy="3566910"/>
          </a:xfrm>
          <a:prstGeom prst="roundRect">
            <a:avLst>
              <a:gd name="adj" fmla="val 0"/>
            </a:avLst>
          </a:prstGeom>
          <a:ln>
            <a:solidFill>
              <a:srgbClr val="0066FF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C694DB-D600-70A3-E4C2-0111CAF45D99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66FF"/>
                </a:solidFill>
              </a:rPr>
              <a:t>Deadlock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A635AC-EFB2-FB0A-02FF-D222D5FF8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3941" y="2450217"/>
            <a:ext cx="5850078" cy="3566910"/>
          </a:xfrm>
          <a:prstGeom prst="roundRect">
            <a:avLst>
              <a:gd name="adj" fmla="val 0"/>
            </a:avLst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4153294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19170-1342-5EC6-6256-AC5674C4C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423600-7C3C-3A96-A75F-A9C36C516E4F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66FF"/>
                </a:solidFill>
              </a:rPr>
              <a:t>Buffered Channel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65D06A-206D-A00E-9CFC-F99F6E202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981" y="758202"/>
            <a:ext cx="5850078" cy="3566910"/>
          </a:xfrm>
          <a:prstGeom prst="roundRect">
            <a:avLst>
              <a:gd name="adj" fmla="val 0"/>
            </a:avLst>
          </a:prstGeom>
          <a:ln>
            <a:solidFill>
              <a:srgbClr val="0066FF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5B0883-BA32-4D65-1EDC-262D2E356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3941" y="2450217"/>
            <a:ext cx="5850078" cy="3566910"/>
          </a:xfrm>
          <a:prstGeom prst="roundRect">
            <a:avLst>
              <a:gd name="adj" fmla="val 0"/>
            </a:avLst>
          </a:prstGeom>
          <a:ln>
            <a:solidFill>
              <a:srgbClr val="0066FF"/>
            </a:solidFill>
          </a:ln>
        </p:spPr>
      </p:pic>
    </p:spTree>
    <p:extLst>
      <p:ext uri="{BB962C8B-B14F-4D97-AF65-F5344CB8AC3E}">
        <p14:creationId xmlns:p14="http://schemas.microsoft.com/office/powerpoint/2010/main" val="1875742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BBEC5-5354-9047-E50A-576756DD7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66FF"/>
                </a:solidFill>
              </a:rPr>
              <a:t>Deadlocks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6828A-2669-CFA8-EEAA-D76257832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Deadlocks in Go channels happen when goroutines are waiting on each other indefinitely, often due to </a:t>
            </a:r>
            <a:r>
              <a:rPr lang="en-US" dirty="0">
                <a:solidFill>
                  <a:srgbClr val="0066FF"/>
                </a:solidFill>
              </a:rPr>
              <a:t>incorrect handling of channels and synchronization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80479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5763F-606D-F131-FC57-ACDE0C5FD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66FF"/>
                </a:solidFill>
              </a:rPr>
              <a:t>Iterating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9FC1A-4580-699B-AB24-BB6DEC815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Go, you can iterate over a channel using the </a:t>
            </a:r>
            <a:r>
              <a:rPr lang="en-US" dirty="0">
                <a:solidFill>
                  <a:srgbClr val="0066FF"/>
                </a:solidFill>
                <a:latin typeface="Consolas" panose="020B0609020204030204" pitchFamily="49" charset="0"/>
              </a:rPr>
              <a:t>for range</a:t>
            </a:r>
            <a:r>
              <a:rPr lang="en-US" dirty="0">
                <a:solidFill>
                  <a:srgbClr val="0066FF"/>
                </a:solidFill>
              </a:rPr>
              <a:t> </a:t>
            </a:r>
            <a:r>
              <a:rPr lang="en-US" dirty="0"/>
              <a:t>loop.</a:t>
            </a:r>
          </a:p>
          <a:p>
            <a:r>
              <a:rPr lang="en-US" dirty="0"/>
              <a:t>This is particularly useful for processing items as they come in, without worrying about when the sending finishes. </a:t>
            </a:r>
          </a:p>
        </p:txBody>
      </p:sp>
    </p:spTree>
    <p:extLst>
      <p:ext uri="{BB962C8B-B14F-4D97-AF65-F5344CB8AC3E}">
        <p14:creationId xmlns:p14="http://schemas.microsoft.com/office/powerpoint/2010/main" val="248614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5953BF-612B-21B5-6377-103F5C321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5891" y="396752"/>
            <a:ext cx="7980218" cy="6064496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DFBEA2-75AE-13DD-7CED-DFFB1E2C998F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66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https://www.geeksforgeeks.org/time-time-unixnano-function-in-golang-with-examples/</a:t>
            </a:r>
            <a:r>
              <a:rPr lang="en-US" dirty="0">
                <a:solidFill>
                  <a:srgbClr val="0066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0091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4B754-36BA-034E-2978-952572BCC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1A7226-A035-DDCD-D4FF-A5B74D69F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5891" y="396752"/>
            <a:ext cx="7980218" cy="6064496"/>
          </a:xfrm>
          <a:prstGeom prst="rect">
            <a:avLst/>
          </a:prstGeom>
          <a:ln>
            <a:solidFill>
              <a:srgbClr val="0066FF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48D2C4-B5F2-5DB9-1A44-978D582DE519}"/>
              </a:ext>
            </a:extLst>
          </p:cNvPr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66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https://pkg.go.dev/math/rand</a:t>
            </a:r>
            <a:r>
              <a:rPr lang="en-US" dirty="0">
                <a:solidFill>
                  <a:srgbClr val="0066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1156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66834-352C-0946-6677-03C84136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66FF"/>
                </a:solidFill>
              </a:rPr>
              <a:t>Closing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40F44-9FD8-BA40-0F46-F3007673A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However, 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</a:rPr>
              <a:t>the channel must be closed to si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</a:rPr>
              <a:t>nal the end of iteration</a:t>
            </a:r>
            <a:r>
              <a:rPr lang="en-US" dirty="0"/>
              <a:t>, or else the loop will continue indefinitely, waiting for more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373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3597208-9449-4e48-8f5f-1e2d2b71c5c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D70CE2503D7342B48C4C79F4AE4FDB" ma:contentTypeVersion="11" ma:contentTypeDescription="Create a new document." ma:contentTypeScope="" ma:versionID="60fca964feed56be82a7d0325e32020b">
  <xsd:schema xmlns:xsd="http://www.w3.org/2001/XMLSchema" xmlns:xs="http://www.w3.org/2001/XMLSchema" xmlns:p="http://schemas.microsoft.com/office/2006/metadata/properties" xmlns:ns3="a3597208-9449-4e48-8f5f-1e2d2b71c5ca" targetNamespace="http://schemas.microsoft.com/office/2006/metadata/properties" ma:root="true" ma:fieldsID="67953781b2fad27fcbd7af46142108ee" ns3:_="">
    <xsd:import namespace="a3597208-9449-4e48-8f5f-1e2d2b71c5c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597208-9449-4e48-8f5f-1e2d2b71c5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BB006E-0581-482E-9AE9-A021DEA8C9F1}">
  <ds:schemaRefs>
    <ds:schemaRef ds:uri="http://schemas.microsoft.com/office/2006/metadata/properties"/>
    <ds:schemaRef ds:uri="http://schemas.microsoft.com/office/2006/documentManagement/types"/>
    <ds:schemaRef ds:uri="http://purl.org/dc/dcmitype/"/>
    <ds:schemaRef ds:uri="a3597208-9449-4e48-8f5f-1e2d2b71c5ca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209A514-C244-42F1-9965-2F04BD8F4E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3D7AA7-F2E5-4B0B-9622-7F82518E1F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597208-9449-4e48-8f5f-1e2d2b71c5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235</Words>
  <Application>Microsoft Office PowerPoint</Application>
  <PresentationFormat>Widescreen</PresentationFormat>
  <Paragraphs>23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Consolas</vt:lpstr>
      <vt:lpstr>Office Theme</vt:lpstr>
      <vt:lpstr>Parallel Computing</vt:lpstr>
      <vt:lpstr>Buffered Channels</vt:lpstr>
      <vt:lpstr>PowerPoint Presentation</vt:lpstr>
      <vt:lpstr>PowerPoint Presentation</vt:lpstr>
      <vt:lpstr>Deadlocks</vt:lpstr>
      <vt:lpstr>Iterating Channels</vt:lpstr>
      <vt:lpstr>PowerPoint Presentation</vt:lpstr>
      <vt:lpstr>PowerPoint Presentation</vt:lpstr>
      <vt:lpstr>Closing Channels</vt:lpstr>
      <vt:lpstr>PowerPoint Presentation</vt:lpstr>
      <vt:lpstr>PowerPoint Presentation</vt:lpstr>
      <vt:lpstr>Tip: Error handling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Ahmed Mahmoud</dc:creator>
  <cp:lastModifiedBy>Ahmed Mahmoud</cp:lastModifiedBy>
  <cp:revision>1</cp:revision>
  <dcterms:created xsi:type="dcterms:W3CDTF">2024-11-01T14:28:48Z</dcterms:created>
  <dcterms:modified xsi:type="dcterms:W3CDTF">2024-11-02T17:34:27Z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0x01010008D70CE2503D7342B48C4C79F4AE4FDB</vt:lpwstr>
  </property>
</Properties>
</file>